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56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20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23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90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90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21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8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02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5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48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64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6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9C990-1B23-4B40-BFE1-6E98A84A5B3E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63707-03A5-45F8-9729-BE647562E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6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 descr="C:\Users\Mandy\AppData\Local\Microsoft\Windows\Temporary Internet Files\Content.IE5\300H6J0J\large-Parchment-Background-or-Border-4-0-542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6" y="1640834"/>
            <a:ext cx="8827681" cy="506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65141" y="404664"/>
            <a:ext cx="6792116" cy="70788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Bright Sparks Dinner Menu</a:t>
            </a:r>
            <a:endParaRPr lang="en-US" sz="4000" b="1" cap="all" spc="0" dirty="0">
              <a:ln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2666451"/>
            <a:ext cx="46805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Monday 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2015</a:t>
            </a:r>
          </a:p>
          <a:p>
            <a:endParaRPr lang="en-GB" b="1" u="sng" dirty="0" smtClean="0"/>
          </a:p>
          <a:p>
            <a:r>
              <a:rPr lang="en-GB" b="1" u="sng" dirty="0" smtClean="0"/>
              <a:t>Main course</a:t>
            </a:r>
            <a:endParaRPr lang="en-GB" b="1" u="sng" dirty="0"/>
          </a:p>
          <a:p>
            <a:r>
              <a:rPr lang="en-GB" dirty="0" smtClean="0"/>
              <a:t>Cottage pie </a:t>
            </a:r>
          </a:p>
          <a:p>
            <a:endParaRPr lang="en-GB" b="1" dirty="0" smtClean="0"/>
          </a:p>
          <a:p>
            <a:r>
              <a:rPr lang="en-GB" b="1" u="sng" dirty="0" smtClean="0"/>
              <a:t>Dessert</a:t>
            </a:r>
            <a:endParaRPr lang="en-GB" b="1" u="sng" dirty="0"/>
          </a:p>
          <a:p>
            <a:r>
              <a:rPr lang="en-GB" dirty="0" smtClean="0"/>
              <a:t>Fruit salad</a:t>
            </a:r>
          </a:p>
          <a:p>
            <a:endParaRPr lang="en-GB" dirty="0"/>
          </a:p>
          <a:p>
            <a:r>
              <a:rPr lang="en-GB" b="1" u="sng" dirty="0" smtClean="0"/>
              <a:t>Variations</a:t>
            </a:r>
          </a:p>
          <a:p>
            <a:r>
              <a:rPr lang="en-GB" dirty="0" smtClean="0"/>
              <a:t>Please speak to us about any requirements you have for your child &amp; we will do what we can.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92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 descr="C:\Users\Mandy\AppData\Local\Microsoft\Windows\Temporary Internet Files\Content.IE5\300H6J0J\large-Parchment-Background-or-Border-4-0-542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6" y="1640834"/>
            <a:ext cx="8827681" cy="506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65141" y="404664"/>
            <a:ext cx="6792116" cy="70788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Bright Sparks Dinner Menu</a:t>
            </a:r>
            <a:endParaRPr lang="en-US" sz="4000" b="1" cap="all" spc="0" dirty="0">
              <a:ln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2564904"/>
            <a:ext cx="468052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Tues</a:t>
            </a:r>
            <a:r>
              <a:rPr lang="en-GB" sz="2800" dirty="0" smtClean="0"/>
              <a:t>day </a:t>
            </a:r>
            <a:r>
              <a:rPr lang="en-GB" sz="2800" dirty="0"/>
              <a:t>8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2015</a:t>
            </a:r>
          </a:p>
          <a:p>
            <a:endParaRPr lang="en-GB" b="1" u="sng" dirty="0" smtClean="0"/>
          </a:p>
          <a:p>
            <a:r>
              <a:rPr lang="en-GB" b="1" u="sng" dirty="0" smtClean="0"/>
              <a:t>Main course</a:t>
            </a:r>
          </a:p>
          <a:p>
            <a:r>
              <a:rPr lang="en-GB" dirty="0" smtClean="0"/>
              <a:t>M</a:t>
            </a:r>
            <a:r>
              <a:rPr lang="en-GB" dirty="0" smtClean="0"/>
              <a:t>ild chilli con-carne with rice</a:t>
            </a:r>
          </a:p>
          <a:p>
            <a:endParaRPr lang="en-GB" b="1" dirty="0" smtClean="0"/>
          </a:p>
          <a:p>
            <a:r>
              <a:rPr lang="en-GB" b="1" u="sng" dirty="0" smtClean="0"/>
              <a:t>Dessert</a:t>
            </a:r>
          </a:p>
          <a:p>
            <a:r>
              <a:rPr lang="en-GB" dirty="0" smtClean="0"/>
              <a:t>Iced banana (ice cream made with bananas)</a:t>
            </a:r>
            <a:endParaRPr lang="en-GB" dirty="0" smtClean="0"/>
          </a:p>
          <a:p>
            <a:endParaRPr lang="en-GB" dirty="0" smtClean="0"/>
          </a:p>
          <a:p>
            <a:r>
              <a:rPr lang="en-GB" b="1" u="sng" dirty="0" smtClean="0"/>
              <a:t>Variations</a:t>
            </a:r>
          </a:p>
          <a:p>
            <a:r>
              <a:rPr lang="en-GB" dirty="0" smtClean="0"/>
              <a:t>Please speak to us about any requirements you have for your child &amp; we will do what we can.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92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 descr="C:\Users\Mandy\AppData\Local\Microsoft\Windows\Temporary Internet Files\Content.IE5\300H6J0J\large-Parchment-Background-or-Border-4-0-542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6" y="1640834"/>
            <a:ext cx="8827681" cy="506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65141" y="404664"/>
            <a:ext cx="6792116" cy="70788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Bright Sparks Dinner Menu</a:t>
            </a:r>
            <a:endParaRPr lang="en-US" sz="4000" b="1" cap="all" spc="0" dirty="0">
              <a:ln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2564904"/>
            <a:ext cx="502192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Wednes</a:t>
            </a:r>
            <a:r>
              <a:rPr lang="en-GB" sz="2800" dirty="0" smtClean="0"/>
              <a:t>day </a:t>
            </a:r>
            <a:r>
              <a:rPr lang="en-GB" sz="2800" dirty="0"/>
              <a:t>9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2015</a:t>
            </a:r>
          </a:p>
          <a:p>
            <a:endParaRPr lang="en-GB" b="1" u="sng" dirty="0" smtClean="0"/>
          </a:p>
          <a:p>
            <a:r>
              <a:rPr lang="en-GB" b="1" u="sng" dirty="0" smtClean="0"/>
              <a:t>Main course</a:t>
            </a:r>
          </a:p>
          <a:p>
            <a:r>
              <a:rPr lang="en-GB" dirty="0" smtClean="0"/>
              <a:t>Fish</a:t>
            </a:r>
            <a:r>
              <a:rPr lang="en-GB" dirty="0" smtClean="0"/>
              <a:t> pie</a:t>
            </a:r>
          </a:p>
          <a:p>
            <a:endParaRPr lang="en-GB" b="1" dirty="0" smtClean="0"/>
          </a:p>
          <a:p>
            <a:r>
              <a:rPr lang="en-GB" b="1" u="sng" dirty="0" smtClean="0"/>
              <a:t>Dessert</a:t>
            </a:r>
          </a:p>
          <a:p>
            <a:r>
              <a:rPr lang="en-GB" dirty="0" smtClean="0"/>
              <a:t>Natural fruit jelly &amp; home made custard</a:t>
            </a:r>
          </a:p>
          <a:p>
            <a:endParaRPr lang="en-GB" dirty="0" smtClean="0"/>
          </a:p>
          <a:p>
            <a:r>
              <a:rPr lang="en-GB" b="1" u="sng" dirty="0" smtClean="0"/>
              <a:t>Variations</a:t>
            </a:r>
          </a:p>
          <a:p>
            <a:r>
              <a:rPr lang="en-GB" dirty="0" smtClean="0"/>
              <a:t>Please speak to us about any requirements you have for your child &amp; we will do what we can.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29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 descr="C:\Users\Mandy\AppData\Local\Microsoft\Windows\Temporary Internet Files\Content.IE5\300H6J0J\large-Parchment-Background-or-Border-4-0-542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6" y="1640834"/>
            <a:ext cx="8827681" cy="506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65141" y="404664"/>
            <a:ext cx="6792116" cy="70788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Bright Sparks Dinner Menu</a:t>
            </a:r>
            <a:endParaRPr lang="en-US" sz="4000" b="1" cap="all" spc="0" dirty="0">
              <a:ln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0386" y="2492896"/>
            <a:ext cx="468052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</a:t>
            </a:r>
            <a:r>
              <a:rPr lang="en-GB" sz="2800" dirty="0" smtClean="0"/>
              <a:t>hurs</a:t>
            </a:r>
            <a:r>
              <a:rPr lang="en-GB" sz="2800" dirty="0" smtClean="0"/>
              <a:t>day </a:t>
            </a:r>
            <a:r>
              <a:rPr lang="en-GB" sz="2800" dirty="0" smtClean="0"/>
              <a:t>10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2015</a:t>
            </a:r>
          </a:p>
          <a:p>
            <a:endParaRPr lang="en-GB" b="1" u="sng" dirty="0" smtClean="0"/>
          </a:p>
          <a:p>
            <a:r>
              <a:rPr lang="en-GB" b="1" u="sng" dirty="0" smtClean="0"/>
              <a:t>Main course</a:t>
            </a:r>
          </a:p>
          <a:p>
            <a:r>
              <a:rPr lang="en-GB" dirty="0" smtClean="0"/>
              <a:t>Spaghetti bolognaise</a:t>
            </a:r>
            <a:endParaRPr lang="en-GB" dirty="0" smtClean="0"/>
          </a:p>
          <a:p>
            <a:endParaRPr lang="en-GB" b="1" dirty="0" smtClean="0"/>
          </a:p>
          <a:p>
            <a:r>
              <a:rPr lang="en-GB" b="1" u="sng" dirty="0" smtClean="0"/>
              <a:t>Dessert</a:t>
            </a:r>
          </a:p>
          <a:p>
            <a:r>
              <a:rPr lang="en-GB" dirty="0" smtClean="0"/>
              <a:t>Rice pudding</a:t>
            </a:r>
            <a:endParaRPr lang="en-GB" dirty="0" smtClean="0"/>
          </a:p>
          <a:p>
            <a:endParaRPr lang="en-GB" dirty="0" smtClean="0"/>
          </a:p>
          <a:p>
            <a:r>
              <a:rPr lang="en-GB" b="1" u="sng" dirty="0" smtClean="0"/>
              <a:t>Variations</a:t>
            </a:r>
          </a:p>
          <a:p>
            <a:r>
              <a:rPr lang="en-GB" dirty="0" smtClean="0"/>
              <a:t>Please speak to us about any requirements you have for your child &amp; we will do what we can.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92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 descr="C:\Users\Mandy\AppData\Local\Microsoft\Windows\Temporary Internet Files\Content.IE5\300H6J0J\large-Parchment-Background-or-Border-4-0-542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6" y="1640834"/>
            <a:ext cx="8827681" cy="506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65141" y="404664"/>
            <a:ext cx="6792116" cy="70788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Bright Sparks Dinner Menu</a:t>
            </a:r>
            <a:endParaRPr lang="en-US" sz="4000" b="1" cap="all" spc="0" dirty="0">
              <a:ln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090" y="2636912"/>
            <a:ext cx="5041221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Fri</a:t>
            </a:r>
            <a:r>
              <a:rPr lang="en-GB" sz="2800" dirty="0" smtClean="0"/>
              <a:t>day11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2015</a:t>
            </a:r>
          </a:p>
          <a:p>
            <a:endParaRPr lang="en-GB" b="1" u="sng" dirty="0" smtClean="0"/>
          </a:p>
          <a:p>
            <a:r>
              <a:rPr lang="en-GB" b="1" u="sng" dirty="0" smtClean="0"/>
              <a:t>Main course</a:t>
            </a:r>
          </a:p>
          <a:p>
            <a:r>
              <a:rPr lang="en-GB" dirty="0" smtClean="0"/>
              <a:t>Home made Salmon fish fingers with chips &amp; peas</a:t>
            </a:r>
          </a:p>
          <a:p>
            <a:endParaRPr lang="en-GB" b="1" dirty="0" smtClean="0"/>
          </a:p>
          <a:p>
            <a:r>
              <a:rPr lang="en-GB" b="1" u="sng" dirty="0" smtClean="0"/>
              <a:t>Dessert</a:t>
            </a:r>
          </a:p>
          <a:p>
            <a:r>
              <a:rPr lang="en-GB" dirty="0" smtClean="0"/>
              <a:t>Hulk cakes (banana &amp; spinach muffins, </a:t>
            </a:r>
            <a:r>
              <a:rPr lang="en-GB" sz="1200" dirty="0" smtClean="0"/>
              <a:t>taste of banana</a:t>
            </a:r>
            <a:endParaRPr lang="en-GB" dirty="0" smtClean="0"/>
          </a:p>
          <a:p>
            <a:endParaRPr lang="en-GB" dirty="0" smtClean="0"/>
          </a:p>
          <a:p>
            <a:r>
              <a:rPr lang="en-GB" b="1" u="sng" dirty="0" smtClean="0"/>
              <a:t>Variations</a:t>
            </a:r>
          </a:p>
          <a:p>
            <a:r>
              <a:rPr lang="en-GB" dirty="0" smtClean="0"/>
              <a:t>Please speak to us about any requirements you have for your child &amp; we will do what we can.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920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210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</dc:creator>
  <cp:lastModifiedBy>Mandy</cp:lastModifiedBy>
  <cp:revision>5</cp:revision>
  <dcterms:created xsi:type="dcterms:W3CDTF">2015-08-28T09:39:40Z</dcterms:created>
  <dcterms:modified xsi:type="dcterms:W3CDTF">2015-08-28T10:36:52Z</dcterms:modified>
</cp:coreProperties>
</file>